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364" y="2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DDE50-E609-F41A-CE9C-A1E1189CC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296D9-D2BF-A741-CF57-11FA9758F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7AA93A-939B-C943-99A9-4C69E7A5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F8A60-CAC0-F1C0-6DD5-856336F3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161009-9ACE-6120-95A0-F4E92C2F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33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9B9FF-5952-A04D-AB20-B2975C44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509173-C6A3-DBE9-7E75-330E39E0B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15E89B-5107-43D0-6218-FEB466D6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3BED37-7114-8961-B82E-3A8D2E8C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6F0E0C-9B4E-A728-489C-00726951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16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B42DD9-FB68-17B9-18BE-5CFD04965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197643-7FA5-57BC-867D-586AA529D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6F44DD-E86E-23D6-8CD4-5129C6DE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C835E2-780B-9C40-9132-C3B4930E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668FB-4636-87E9-AE9D-A0A717E6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23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08326-011B-ABA2-64C2-77CBBA75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621C35-33AA-884E-90F2-22C536CDA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3F99E-39DE-7183-E83B-FA238CCC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46C3F6-4112-F389-3DBC-80AA3BB9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14CB1F-AC22-160B-92C6-8260AE77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66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433BE-696A-61A0-A5EF-D012513D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BFABC9-19AC-5437-9D50-D144B96E7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F407CE-9859-0EC1-BB86-F4B78A7E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A05CD-E37E-5938-6A07-5DE209EF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283937-01A2-B1FA-54CD-175ECE19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08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D992F-6E0A-45D1-12B9-5DBCDFF2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EDC84-AEF1-A371-AF29-2B03ACCED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23762B-87BE-F87E-E9A1-8FA549E0D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F6C7D-CF09-EFEA-5C2D-EC364DE55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642740-821C-A6E8-03DE-383D62F9D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0D2F0C-32F5-6083-1771-DE945C03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67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BE494-CE33-ECE9-E88A-56E79260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F8ABA-44B5-BF99-D7CF-2D3D6C6B5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77A7AC-CC76-F188-F63B-BC00C33C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94F2C6-E4D2-C746-5B65-90F59584C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1943C5-DD6E-EDFB-5F14-1D0DD26B2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0A92532-0471-93CF-3100-9687B9F1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A08AD6-EBEC-3F68-7A8F-19CFD6BB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E9AFA1-39F3-A986-15AA-003FD61A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4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47526-173C-A5BB-D940-7CB70CDD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AF5010-BD3C-C02D-2B7D-BA458A20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001BE1-A958-0C53-39D6-6C1E8F74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46EB33-9024-EF73-9BDA-CAB3F863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35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8AD00A-9A76-1C6D-DF54-AA76B587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2885A2-2170-69B8-B363-4387D95F7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4F6AE0-883B-0E9B-25AF-1CB6B8C8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96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7F220-627A-5BC8-575A-5461E648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5780A-6691-D30E-DB06-08211301E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496B5D-D124-0466-46FA-D8E1721B8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6BD489-8722-5611-9081-30F3BD98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D30A69-F670-2153-E672-C892D978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DB54EA-4285-D369-824D-F1B84C3C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29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50E15-7D6D-9C25-A75F-40C3E626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BEF9AC-C125-D549-6D1B-B3A029313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74F5FF-A444-AD98-B9E1-DA8D58245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6A8413-20B3-0C90-B904-4DC7B531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01EBA3-88BA-6322-7048-58BBA02DA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956E4E-5A6E-88CE-878D-8316CDE2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1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141F2F-4E24-7EB1-29EC-A5C79D14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E767D6-FD88-C87E-5690-3EACA2B7D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0F09DC-97BA-EA23-11BC-2849CAF59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A0B3-A403-4595-8F0A-B55317A2800F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59E35-CB40-0475-36EF-3DEB52488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5C3B0-073A-CF6B-10A1-3893795D6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BC1F3-E594-4311-A18C-EE3853B55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47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jpeg"/><Relationship Id="rId18" Type="http://schemas.openxmlformats.org/officeDocument/2006/relationships/image" Target="../media/image23.jpeg"/><Relationship Id="rId26" Type="http://schemas.openxmlformats.org/officeDocument/2006/relationships/image" Target="../media/image31.jpeg"/><Relationship Id="rId3" Type="http://schemas.openxmlformats.org/officeDocument/2006/relationships/image" Target="../media/image8.jpeg"/><Relationship Id="rId21" Type="http://schemas.openxmlformats.org/officeDocument/2006/relationships/image" Target="../media/image26.jpeg"/><Relationship Id="rId34" Type="http://schemas.openxmlformats.org/officeDocument/2006/relationships/image" Target="../media/image39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5" Type="http://schemas.openxmlformats.org/officeDocument/2006/relationships/image" Target="../media/image30.jpeg"/><Relationship Id="rId33" Type="http://schemas.openxmlformats.org/officeDocument/2006/relationships/image" Target="../media/image38.jpe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20" Type="http://schemas.openxmlformats.org/officeDocument/2006/relationships/image" Target="../media/image25.jpeg"/><Relationship Id="rId29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jpeg"/><Relationship Id="rId24" Type="http://schemas.openxmlformats.org/officeDocument/2006/relationships/image" Target="../media/image29.jpeg"/><Relationship Id="rId32" Type="http://schemas.openxmlformats.org/officeDocument/2006/relationships/image" Target="../media/image37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23" Type="http://schemas.openxmlformats.org/officeDocument/2006/relationships/image" Target="../media/image28.jpeg"/><Relationship Id="rId28" Type="http://schemas.openxmlformats.org/officeDocument/2006/relationships/image" Target="../media/image33.jpeg"/><Relationship Id="rId36" Type="http://schemas.openxmlformats.org/officeDocument/2006/relationships/image" Target="../media/image41.jpeg"/><Relationship Id="rId10" Type="http://schemas.openxmlformats.org/officeDocument/2006/relationships/image" Target="../media/image15.jpg"/><Relationship Id="rId19" Type="http://schemas.openxmlformats.org/officeDocument/2006/relationships/image" Target="../media/image24.jpeg"/><Relationship Id="rId31" Type="http://schemas.openxmlformats.org/officeDocument/2006/relationships/image" Target="../media/image36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Relationship Id="rId22" Type="http://schemas.openxmlformats.org/officeDocument/2006/relationships/image" Target="../media/image27.jpeg"/><Relationship Id="rId27" Type="http://schemas.openxmlformats.org/officeDocument/2006/relationships/image" Target="../media/image32.jpeg"/><Relationship Id="rId30" Type="http://schemas.openxmlformats.org/officeDocument/2006/relationships/image" Target="../media/image35.jpeg"/><Relationship Id="rId35" Type="http://schemas.openxmlformats.org/officeDocument/2006/relationships/image" Target="../media/image40.jpeg"/><Relationship Id="rId8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5DEDE3-F837-4C7E-E7D5-26EDCD3A6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752"/>
            <a:ext cx="12192000" cy="508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8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245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19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68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90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660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39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9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114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20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66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FCBE8-C690-3204-6327-8876CC3B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599E2-BED1-CA48-DA03-31D79905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CEC50446-B690-6C21-BE27-1725DE487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50" y="14925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40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432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8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912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379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06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042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138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117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077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267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FCBE8-C690-3204-6327-8876CC3B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599E2-BED1-CA48-DA03-31D79905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B2B6BD77-8CD8-5753-DA91-D1C9893D8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18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695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173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15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901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914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18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513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186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996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12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>
            <a:extLst>
              <a:ext uri="{FF2B5EF4-FFF2-40B4-BE49-F238E27FC236}">
                <a16:creationId xmlns:a16="http://schemas.microsoft.com/office/drawing/2014/main" id="{595BF4D5-1016-49EC-DA06-F5C775AB5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15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9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784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45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447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039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440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55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>
            <a:extLst>
              <a:ext uri="{FF2B5EF4-FFF2-40B4-BE49-F238E27FC236}">
                <a16:creationId xmlns:a16="http://schemas.microsoft.com/office/drawing/2014/main" id="{13208800-3548-6DDB-0E0B-43F45106A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4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>
            <a:extLst>
              <a:ext uri="{FF2B5EF4-FFF2-40B4-BE49-F238E27FC236}">
                <a16:creationId xmlns:a16="http://schemas.microsoft.com/office/drawing/2014/main" id="{FE4D4F84-21F1-DAA8-2136-7E0DBD305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95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44800B-EF08-F783-82A9-6C51E257A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91" y="0"/>
            <a:ext cx="10561217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9C7A23-6279-0CF8-4B9B-FA1C08B8E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4" y="150000"/>
            <a:ext cx="1127275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552EEE-A2BB-3306-5107-AE5E1F90F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31" y="300000"/>
            <a:ext cx="10613138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37E840-0295-F2DB-7880-BC438761C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79" y="450000"/>
            <a:ext cx="11110442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78994A-D424-1076-4398-0E1EDC43A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86" y="600000"/>
            <a:ext cx="11348627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0215FB-7E8C-004E-A6C3-DB0AD833B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75" y="750000"/>
            <a:ext cx="9911650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602C35-23BD-124B-7A6A-3BA1C0B9D7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37" y="900000"/>
            <a:ext cx="11261925" cy="685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2DCF21B-8194-BFB6-5C1F-D4495DE9A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63" y="1050000"/>
            <a:ext cx="10936474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971452-5E0F-3DAD-1966-2D2FF24CA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62" y="1200000"/>
            <a:ext cx="10923875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C629BC3-464B-5200-3E02-1F35E0E342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43" y="1350000"/>
            <a:ext cx="10856314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EA9F348-F021-48CC-D1EB-532606A421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572" y="1500000"/>
            <a:ext cx="8250855" cy="6858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8A5E75B-D650-2514-1DEA-1013373E63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00" y="1650000"/>
            <a:ext cx="9144000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087ECF3-5E82-DC7C-A0BC-68385F2898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00" y="1800000"/>
            <a:ext cx="9144000" cy="6858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19965F7-03A9-C554-4761-4C88AA8392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00" y="1950000"/>
            <a:ext cx="9144000" cy="6858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D4C2077-734A-A48E-C9DB-3DA2871F99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00" y="2100000"/>
            <a:ext cx="9144000" cy="6858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37A5822-16CF-A266-9FE3-7DA587796E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0" y="2250000"/>
            <a:ext cx="9144000" cy="6858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BB27263-BB1D-2B70-5268-D9C5105928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2400000"/>
            <a:ext cx="9144000" cy="6858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C6AA14F-1E67-70C8-0F65-8787E60819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00" y="2550000"/>
            <a:ext cx="9144000" cy="6858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3083A2D-EDAA-4340-5A73-384120A36B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00" y="2700000"/>
            <a:ext cx="9144000" cy="6858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E634A4E-2057-159A-207C-0526085A9C4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00" y="2850000"/>
            <a:ext cx="9144000" cy="685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6C0624E-F015-B35C-8FB6-7C1F6D581B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00" y="3000000"/>
            <a:ext cx="9144000" cy="6858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A7A3785-B344-0C83-CB22-95E742A08E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00" y="3150000"/>
            <a:ext cx="9144000" cy="6858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119C334-D96A-7AAE-B003-1405FF0397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3300000"/>
            <a:ext cx="9144000" cy="6858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2A42CE1-97DF-5B05-E7DE-BCADEFFB5D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000" y="3450000"/>
            <a:ext cx="9144000" cy="6858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F1FBF156-D099-A377-1524-E3DADD68C8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00" y="3600000"/>
            <a:ext cx="9144000" cy="6858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CAF61473-1EF8-6D1C-2FC0-1BA5D69F24F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00" y="3750000"/>
            <a:ext cx="9144000" cy="6858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B6A9AE91-AD6B-8C05-6BD8-A0CCF158F91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00" y="3900000"/>
            <a:ext cx="9144000" cy="6858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95AB4BA4-0795-A47E-952E-FD1A2E966AF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0" y="4050000"/>
            <a:ext cx="9144000" cy="6858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8C52DA81-7BBB-A1E7-9B32-7EF3F379948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4200000"/>
            <a:ext cx="9144000" cy="68580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2AA9E5A-6739-4EEC-4D04-21014660ECC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00" y="4350000"/>
            <a:ext cx="9144000" cy="68580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828C3124-8E32-CF2F-8FDD-9D09262559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00" y="4500000"/>
            <a:ext cx="9144000" cy="6858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B01D038E-E964-F3D0-8F7A-AA45EE60368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00" y="4650000"/>
            <a:ext cx="9144000" cy="68580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832BB734-54E0-E437-1F40-2D7257948EC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00" y="4800000"/>
            <a:ext cx="9144000" cy="685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3DE1BFA0-A298-3143-AFEA-3E1105C09B1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0" y="4950000"/>
            <a:ext cx="9144000" cy="68580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37223D59-8AF0-4875-DA21-5392A9F9E96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51000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7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>
            <a:extLst>
              <a:ext uri="{FF2B5EF4-FFF2-40B4-BE49-F238E27FC236}">
                <a16:creationId xmlns:a16="http://schemas.microsoft.com/office/drawing/2014/main" id="{ACE894E9-5A5D-69BC-C065-DECF53DA9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55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25FEB5C4-6AF1-3A7F-09D0-964D1B1AC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19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宽屏</PresentationFormat>
  <Paragraphs>0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xinxiu li</dc:creator>
  <cp:lastModifiedBy>xinxiu li</cp:lastModifiedBy>
  <cp:revision>1</cp:revision>
  <dcterms:created xsi:type="dcterms:W3CDTF">2024-10-24T08:22:41Z</dcterms:created>
  <dcterms:modified xsi:type="dcterms:W3CDTF">2024-10-24T08:27:28Z</dcterms:modified>
</cp:coreProperties>
</file>